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F49-3B0D-4521-8B32-C710C3595401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FD7614-0CC0-48C3-B4EC-6DA341F192F6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F49-3B0D-4521-8B32-C710C3595401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614-0CC0-48C3-B4EC-6DA341F19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F49-3B0D-4521-8B32-C710C3595401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614-0CC0-48C3-B4EC-6DA341F19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F49-3B0D-4521-8B32-C710C3595401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614-0CC0-48C3-B4EC-6DA341F19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F49-3B0D-4521-8B32-C710C3595401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614-0CC0-48C3-B4EC-6DA341F192F6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F49-3B0D-4521-8B32-C710C3595401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614-0CC0-48C3-B4EC-6DA341F192F6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F49-3B0D-4521-8B32-C710C3595401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614-0CC0-48C3-B4EC-6DA341F192F6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F49-3B0D-4521-8B32-C710C3595401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614-0CC0-48C3-B4EC-6DA341F19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F49-3B0D-4521-8B32-C710C3595401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614-0CC0-48C3-B4EC-6DA341F19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F49-3B0D-4521-8B32-C710C3595401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614-0CC0-48C3-B4EC-6DA341F19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F49-3B0D-4521-8B32-C710C3595401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614-0CC0-48C3-B4EC-6DA341F19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224F49-3B0D-4521-8B32-C710C3595401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8FD7614-0CC0-48C3-B4EC-6DA341F192F6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7500" b="1" u="sng" dirty="0" smtClean="0"/>
              <a:t>Silvestrovský beh                       cez bratislavské mosty 2012</a:t>
            </a:r>
            <a:endParaRPr lang="sk-SK" sz="7500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 smtClean="0"/>
              <a:t>Ročník: 24.</a:t>
            </a:r>
          </a:p>
          <a:p>
            <a:r>
              <a:rPr lang="sk-SK" b="1" dirty="0" smtClean="0"/>
              <a:t>Miesto: Bratislava</a:t>
            </a:r>
          </a:p>
          <a:p>
            <a:r>
              <a:rPr lang="sk-SK" b="1" dirty="0" smtClean="0"/>
              <a:t>Dĺžka trate: 10.3 km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6268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600200"/>
          </a:xfrm>
        </p:spPr>
        <p:txBody>
          <a:bodyPr/>
          <a:lstStyle/>
          <a:p>
            <a:r>
              <a:rPr lang="sk-SK" u="sng" dirty="0" smtClean="0"/>
              <a:t>Výsledková listina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r>
              <a:rPr lang="sk-SK" sz="1900" b="1" dirty="0" smtClean="0"/>
              <a:t>Kategória: MUŽI</a:t>
            </a:r>
          </a:p>
          <a:p>
            <a:pPr marL="0" indent="0">
              <a:buNone/>
            </a:pPr>
            <a:r>
              <a:rPr lang="sk-SK" sz="1900" dirty="0" smtClean="0"/>
              <a:t>1. 398 1. URBAN Jozef 1986 SVK        </a:t>
            </a:r>
            <a:r>
              <a:rPr lang="sk-SK" sz="1900" dirty="0" err="1" smtClean="0"/>
              <a:t>BEHAME.sk</a:t>
            </a:r>
            <a:r>
              <a:rPr lang="sk-SK" sz="1900" dirty="0" smtClean="0"/>
              <a:t> 00:35:07 00:00:00</a:t>
            </a:r>
          </a:p>
          <a:p>
            <a:pPr marL="0" indent="0">
              <a:buNone/>
            </a:pPr>
            <a:r>
              <a:rPr lang="sk-SK" sz="1900" dirty="0" smtClean="0"/>
              <a:t>2. 397 2. BUKOVAC Pavol 1981 SVK    </a:t>
            </a:r>
            <a:r>
              <a:rPr lang="sk-SK" sz="1900" dirty="0" err="1" smtClean="0"/>
              <a:t>BEHAME.sk</a:t>
            </a:r>
            <a:r>
              <a:rPr lang="sk-SK" sz="1900" dirty="0" smtClean="0"/>
              <a:t> 00:36:14 00:01:07</a:t>
            </a:r>
          </a:p>
          <a:p>
            <a:pPr marL="0" indent="0">
              <a:buNone/>
            </a:pPr>
            <a:r>
              <a:rPr lang="sk-SK" sz="1900" dirty="0" smtClean="0"/>
              <a:t>3. 385 3. MATÚŠ Ján 1988 SVK        </a:t>
            </a:r>
            <a:r>
              <a:rPr lang="sk-SK" sz="1900" dirty="0" err="1" smtClean="0"/>
              <a:t>BEHAME.sk</a:t>
            </a:r>
            <a:r>
              <a:rPr lang="sk-SK" sz="1900" dirty="0" smtClean="0"/>
              <a:t> 00:36:24 00:01:17</a:t>
            </a:r>
          </a:p>
          <a:p>
            <a:pPr marL="0" indent="0">
              <a:buNone/>
            </a:pPr>
            <a:r>
              <a:rPr lang="sk-SK" sz="1900" dirty="0" smtClean="0"/>
              <a:t>4. 3 4. ORLICKÝ Andrej 1977 SVK Triatlon team Trnava 00:36:37 00:01:30</a:t>
            </a:r>
          </a:p>
          <a:p>
            <a:pPr marL="0" indent="0">
              <a:buNone/>
            </a:pPr>
            <a:r>
              <a:rPr lang="sk-SK" sz="1900" dirty="0" smtClean="0"/>
              <a:t>5. 459 5. HALLER Andrea 1985 SVK    LG. </a:t>
            </a:r>
            <a:r>
              <a:rPr lang="sk-SK" sz="1900" dirty="0" err="1" smtClean="0"/>
              <a:t>ausburg</a:t>
            </a:r>
            <a:r>
              <a:rPr lang="sk-SK" sz="1900" dirty="0" smtClean="0"/>
              <a:t> 00:36:42 00:01:35</a:t>
            </a:r>
          </a:p>
          <a:p>
            <a:pPr marL="0" indent="0">
              <a:buNone/>
            </a:pPr>
            <a:r>
              <a:rPr lang="sk-SK" sz="1900" dirty="0" smtClean="0"/>
              <a:t>.....</a:t>
            </a:r>
          </a:p>
          <a:p>
            <a:pPr marL="0" indent="0">
              <a:buNone/>
            </a:pPr>
            <a:r>
              <a:rPr lang="sk-SK" sz="1900" dirty="0" smtClean="0"/>
              <a:t>82. 713 82. FIŠERA Roman 1971 SVK SK Brod 00:44:24 00:09:17</a:t>
            </a:r>
          </a:p>
          <a:p>
            <a:pPr marL="0" indent="0">
              <a:buNone/>
            </a:pPr>
            <a:r>
              <a:rPr lang="sk-SK" sz="1900" dirty="0" smtClean="0"/>
              <a:t>83. 719 83. PAPÍK Miroslav 1971 SVK        </a:t>
            </a:r>
            <a:r>
              <a:rPr lang="sk-SK" sz="1900" dirty="0" err="1" smtClean="0"/>
              <a:t>Draćik</a:t>
            </a:r>
            <a:r>
              <a:rPr lang="sk-SK" sz="1900" dirty="0" smtClean="0"/>
              <a:t> 00:44:24 00:09:17</a:t>
            </a:r>
          </a:p>
          <a:p>
            <a:pPr marL="0" indent="0">
              <a:buNone/>
            </a:pPr>
            <a:r>
              <a:rPr lang="sk-SK" sz="1900" b="1" u="sng" dirty="0" smtClean="0">
                <a:solidFill>
                  <a:srgbClr val="FF0000"/>
                </a:solidFill>
              </a:rPr>
              <a:t>84. 482 84. KAŇUŚĆÁK Lukáš 1999 SVK      Zvolen 00:44:29 00:09:22</a:t>
            </a:r>
          </a:p>
          <a:p>
            <a:pPr marL="0" indent="0">
              <a:buNone/>
            </a:pPr>
            <a:r>
              <a:rPr lang="sk-SK" sz="1900" dirty="0" smtClean="0"/>
              <a:t>85. 387 85. BÍLIK Miroslav 1983 SVK        </a:t>
            </a:r>
            <a:r>
              <a:rPr lang="sk-SK" sz="1900" dirty="0" err="1" smtClean="0"/>
              <a:t>BEHAME.sk</a:t>
            </a:r>
            <a:r>
              <a:rPr lang="sk-SK" sz="1900" dirty="0" smtClean="0"/>
              <a:t> 00:44:37 00:09:30</a:t>
            </a:r>
          </a:p>
          <a:p>
            <a:pPr marL="0" indent="0">
              <a:buNone/>
            </a:pPr>
            <a:r>
              <a:rPr lang="sk-SK" sz="1900" dirty="0" smtClean="0"/>
              <a:t>...</a:t>
            </a:r>
          </a:p>
          <a:p>
            <a:pPr marL="0" indent="0">
              <a:buNone/>
            </a:pPr>
            <a:r>
              <a:rPr lang="sk-SK" sz="1900" dirty="0" smtClean="0"/>
              <a:t>565. 64 565. VAŠKO Martin 1992 SVK        01:29:11 00:54:04</a:t>
            </a:r>
            <a:endParaRPr lang="sk-SK" sz="1900" dirty="0"/>
          </a:p>
        </p:txBody>
      </p:sp>
    </p:spTree>
    <p:extLst>
      <p:ext uri="{BB962C8B-B14F-4D97-AF65-F5344CB8AC3E}">
        <p14:creationId xmlns:p14="http://schemas.microsoft.com/office/powerpoint/2010/main" val="18142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437"/>
            <a:ext cx="8609184" cy="645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6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3" y="116632"/>
            <a:ext cx="8873843" cy="66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7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4" y="142201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3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3" y="154777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5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62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0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5" y="160421"/>
            <a:ext cx="878755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5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20472" cy="661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5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20472" cy="661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3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</TotalTime>
  <Words>149</Words>
  <Application>Microsoft Office PowerPoint</Application>
  <PresentationFormat>Prezentácia na obrazovke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Exekutíva</vt:lpstr>
      <vt:lpstr>Silvestrovský beh                       cez bratislavské mosty 2012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Výsledková listina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Silvestrovský beh                       cez bratislavské mosty 2012</dc:title>
  <dc:creator>Lukáš</dc:creator>
  <cp:lastModifiedBy>Lukáš</cp:lastModifiedBy>
  <cp:revision>6</cp:revision>
  <dcterms:created xsi:type="dcterms:W3CDTF">2013-03-20T16:33:32Z</dcterms:created>
  <dcterms:modified xsi:type="dcterms:W3CDTF">2013-03-24T11:58:56Z</dcterms:modified>
</cp:coreProperties>
</file>